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88" d="100"/>
          <a:sy n="88" d="100"/>
        </p:scale>
        <p:origin x="-96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ثلث قائم الزاوية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grpSp>
        <p:nvGrpSpPr>
          <p:cNvPr id="2" name="مجموعة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شكل حر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شكل حر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شكل حر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رابط مستقيم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F7AC93E-A122-445D-92D5-A302AE229E6B}" type="datetimeFigureOut">
              <a:rPr lang="ar-SA" smtClean="0"/>
              <a:pPr/>
              <a:t>08/07/1433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416E179-B3E2-4AF2-AD58-7ECB2992A1A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7AC93E-A122-445D-92D5-A302AE229E6B}" type="datetimeFigureOut">
              <a:rPr lang="ar-SA" smtClean="0"/>
              <a:pPr/>
              <a:t>08/07/1433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16E179-B3E2-4AF2-AD58-7ECB2992A1A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7AC93E-A122-445D-92D5-A302AE229E6B}" type="datetimeFigureOut">
              <a:rPr lang="ar-SA" smtClean="0"/>
              <a:pPr/>
              <a:t>08/07/1433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16E179-B3E2-4AF2-AD58-7ECB2992A1A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7AC93E-A122-445D-92D5-A302AE229E6B}" type="datetimeFigureOut">
              <a:rPr lang="ar-SA" smtClean="0"/>
              <a:pPr/>
              <a:t>08/07/1433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16E179-B3E2-4AF2-AD58-7ECB2992A1A9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عنوان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7AC93E-A122-445D-92D5-A302AE229E6B}" type="datetimeFigureOut">
              <a:rPr lang="ar-SA" smtClean="0"/>
              <a:pPr/>
              <a:t>08/07/1433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16E179-B3E2-4AF2-AD58-7ECB2992A1A9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شارة رتبة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شارة رتبة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7AC93E-A122-445D-92D5-A302AE229E6B}" type="datetimeFigureOut">
              <a:rPr lang="ar-SA" smtClean="0"/>
              <a:pPr/>
              <a:t>08/07/1433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16E179-B3E2-4AF2-AD58-7ECB2992A1A9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7AC93E-A122-445D-92D5-A302AE229E6B}" type="datetimeFigureOut">
              <a:rPr lang="ar-SA" smtClean="0"/>
              <a:pPr/>
              <a:t>08/07/1433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16E179-B3E2-4AF2-AD58-7ECB2992A1A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7AC93E-A122-445D-92D5-A302AE229E6B}" type="datetimeFigureOut">
              <a:rPr lang="ar-SA" smtClean="0"/>
              <a:pPr/>
              <a:t>08/07/1433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16E179-B3E2-4AF2-AD58-7ECB2992A1A9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6" name="عنوان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7AC93E-A122-445D-92D5-A302AE229E6B}" type="datetimeFigureOut">
              <a:rPr lang="ar-SA" smtClean="0"/>
              <a:pPr/>
              <a:t>08/07/1433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16E179-B3E2-4AF2-AD58-7ECB2992A1A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F7AC93E-A122-445D-92D5-A302AE229E6B}" type="datetimeFigureOut">
              <a:rPr lang="ar-SA" smtClean="0"/>
              <a:pPr/>
              <a:t>08/07/1433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16E179-B3E2-4AF2-AD58-7ECB2992A1A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F7AC93E-A122-445D-92D5-A302AE229E6B}" type="datetimeFigureOut">
              <a:rPr lang="ar-SA" smtClean="0"/>
              <a:pPr/>
              <a:t>08/07/1433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416E179-B3E2-4AF2-AD58-7ECB2992A1A9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مثلث قائم الزاوية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رابط مستقيم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شارة رتبة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شارة رتبة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شكل حر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شكل حر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مثلث قائم الزاوية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رابط مستقيم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F7AC93E-A122-445D-92D5-A302AE229E6B}" type="datetimeFigureOut">
              <a:rPr lang="ar-SA" smtClean="0"/>
              <a:pPr/>
              <a:t>08/07/1433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416E179-B3E2-4AF2-AD58-7ECB2992A1A9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SA" sz="5400" dirty="0" smtClean="0">
                <a:solidFill>
                  <a:schemeClr val="accent6"/>
                </a:solidFill>
                <a:cs typeface="Al Ekbariah Font" pitchFamily="2" charset="-78"/>
              </a:rPr>
              <a:t>عمادة شؤون الطلاب بجامعة المجمعة</a:t>
            </a:r>
            <a:endParaRPr lang="ar-SA" sz="5400" dirty="0">
              <a:solidFill>
                <a:schemeClr val="accent6"/>
              </a:solidFill>
              <a:cs typeface="Al Ekbariah Font" pitchFamily="2" charset="-78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4800" dirty="0" smtClean="0">
                <a:solidFill>
                  <a:srgbClr val="0070C0"/>
                </a:solidFill>
                <a:cs typeface="Al Mawash Shatt Al-Arab" pitchFamily="2" charset="-78"/>
              </a:rPr>
              <a:t>جوالة جامعة المجمعة</a:t>
            </a:r>
            <a:endParaRPr lang="ar-SA" sz="4800" dirty="0">
              <a:solidFill>
                <a:srgbClr val="0070C0"/>
              </a:solidFill>
              <a:cs typeface="Al Mawash Shatt Al-Arab" pitchFamily="2" charset="-78"/>
            </a:endParaRPr>
          </a:p>
        </p:txBody>
      </p:sp>
    </p:spTree>
  </p:cSld>
  <p:clrMapOvr>
    <a:masterClrMapping/>
  </p:clrMapOvr>
  <p:transition spd="slow" advTm="5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2800" dirty="0" smtClean="0">
                <a:solidFill>
                  <a:schemeClr val="accent4">
                    <a:lumMod val="75000"/>
                  </a:schemeClr>
                </a:solidFill>
                <a:cs typeface="AL-Aser" pitchFamily="2" charset="-78"/>
              </a:rPr>
              <a:t>أنشئت جوالة الجامعة في العام الجامعي 1431/1432هـ</a:t>
            </a:r>
            <a:endParaRPr lang="ar-SA" sz="2800" dirty="0">
              <a:solidFill>
                <a:schemeClr val="accent4">
                  <a:lumMod val="75000"/>
                </a:schemeClr>
              </a:solidFill>
              <a:cs typeface="AL-Aser" pitchFamily="2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SA" sz="9600" dirty="0" smtClean="0">
                <a:cs typeface="AL-Aser Outline" pitchFamily="2" charset="-78"/>
              </a:rPr>
              <a:t>النشأة</a:t>
            </a:r>
            <a:endParaRPr lang="ar-SA" sz="9600" dirty="0">
              <a:cs typeface="AL-Aser Outline" pitchFamily="2" charset="-78"/>
            </a:endParaRPr>
          </a:p>
        </p:txBody>
      </p:sp>
    </p:spTree>
  </p:cSld>
  <p:clrMapOvr>
    <a:masterClrMapping/>
  </p:clrMapOvr>
  <p:transition spd="slow" advTm="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3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dirty="0" smtClean="0">
                <a:solidFill>
                  <a:schemeClr val="accent3">
                    <a:lumMod val="75000"/>
                  </a:schemeClr>
                </a:solidFill>
              </a:rPr>
              <a:t>عشيرة كلية التربية بالمجمعة</a:t>
            </a:r>
          </a:p>
          <a:p>
            <a:r>
              <a:rPr lang="ar-SA" dirty="0" smtClean="0">
                <a:solidFill>
                  <a:schemeClr val="accent3">
                    <a:lumMod val="75000"/>
                  </a:schemeClr>
                </a:solidFill>
              </a:rPr>
              <a:t>عشيرة كلية التربية </a:t>
            </a:r>
            <a:r>
              <a:rPr lang="ar-SA" dirty="0" err="1" smtClean="0">
                <a:solidFill>
                  <a:schemeClr val="accent3">
                    <a:lumMod val="75000"/>
                  </a:schemeClr>
                </a:solidFill>
              </a:rPr>
              <a:t>بالزلفي</a:t>
            </a:r>
            <a:endParaRPr lang="ar-SA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ar-SA" dirty="0" smtClean="0">
                <a:solidFill>
                  <a:schemeClr val="accent3">
                    <a:lumMod val="75000"/>
                  </a:schemeClr>
                </a:solidFill>
              </a:rPr>
              <a:t>عشيرة كلية العلوم والدراسات الإنسانية </a:t>
            </a:r>
            <a:r>
              <a:rPr lang="ar-SA" dirty="0" err="1" smtClean="0">
                <a:solidFill>
                  <a:schemeClr val="accent3">
                    <a:lumMod val="75000"/>
                  </a:schemeClr>
                </a:solidFill>
              </a:rPr>
              <a:t>بالغاط</a:t>
            </a:r>
            <a:endParaRPr lang="ar-SA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ar-SA" dirty="0" smtClean="0">
                <a:solidFill>
                  <a:schemeClr val="accent3">
                    <a:lumMod val="75000"/>
                  </a:schemeClr>
                </a:solidFill>
              </a:rPr>
              <a:t>عشيرة كلية العلوم والدراسات الإنسانية بحوطة سدير</a:t>
            </a:r>
          </a:p>
          <a:p>
            <a:r>
              <a:rPr lang="ar-SA" dirty="0" smtClean="0">
                <a:solidFill>
                  <a:schemeClr val="accent3">
                    <a:lumMod val="75000"/>
                  </a:schemeClr>
                </a:solidFill>
              </a:rPr>
              <a:t>عشيرة كلية إدارة الأعمال</a:t>
            </a:r>
          </a:p>
          <a:p>
            <a:r>
              <a:rPr lang="ar-SA" dirty="0" smtClean="0">
                <a:solidFill>
                  <a:schemeClr val="accent3">
                    <a:lumMod val="75000"/>
                  </a:schemeClr>
                </a:solidFill>
              </a:rPr>
              <a:t>عشيرة كلية الهندسة</a:t>
            </a:r>
          </a:p>
          <a:p>
            <a:r>
              <a:rPr lang="ar-SA" dirty="0" smtClean="0">
                <a:solidFill>
                  <a:schemeClr val="accent3">
                    <a:lumMod val="75000"/>
                  </a:schemeClr>
                </a:solidFill>
              </a:rPr>
              <a:t>عشيرة كلية العلوم الطبية التطبيقية</a:t>
            </a:r>
          </a:p>
          <a:p>
            <a:r>
              <a:rPr lang="ar-SA" dirty="0" smtClean="0">
                <a:solidFill>
                  <a:schemeClr val="accent3">
                    <a:lumMod val="75000"/>
                  </a:schemeClr>
                </a:solidFill>
              </a:rPr>
              <a:t>عشيرة كلية العلوم</a:t>
            </a:r>
          </a:p>
          <a:p>
            <a:r>
              <a:rPr lang="ar-SA" dirty="0" smtClean="0">
                <a:solidFill>
                  <a:schemeClr val="accent3">
                    <a:lumMod val="75000"/>
                  </a:schemeClr>
                </a:solidFill>
              </a:rPr>
              <a:t>عشيرة كلية المجتمع</a:t>
            </a:r>
          </a:p>
          <a:p>
            <a:r>
              <a:rPr lang="ar-SA" dirty="0" smtClean="0">
                <a:solidFill>
                  <a:schemeClr val="accent3">
                    <a:lumMod val="75000"/>
                  </a:schemeClr>
                </a:solidFill>
              </a:rPr>
              <a:t>عشيرة كلية الطب</a:t>
            </a:r>
          </a:p>
          <a:p>
            <a:endParaRPr lang="ar-SA" dirty="0" smtClean="0"/>
          </a:p>
          <a:p>
            <a:endParaRPr lang="ar-SA" dirty="0" smtClean="0"/>
          </a:p>
          <a:p>
            <a:endParaRPr lang="ar-SA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>
                <a:solidFill>
                  <a:schemeClr val="accent3"/>
                </a:solidFill>
              </a:rPr>
              <a:t>عشائر جوالة الجامعة</a:t>
            </a:r>
            <a:endParaRPr lang="ar-SA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ransition spd="slow" advTm="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3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3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3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3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3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3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3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3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3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3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dirty="0" smtClean="0"/>
              <a:t>المشاركة في برامج الخدمة العامة لحج عام 1432هـ</a:t>
            </a:r>
          </a:p>
          <a:p>
            <a:r>
              <a:rPr lang="ar-SA" dirty="0" smtClean="0"/>
              <a:t>المشاركة في مخيم رسل السلام في دورته الرابعة المقام في المجمعة</a:t>
            </a:r>
          </a:p>
          <a:p>
            <a:r>
              <a:rPr lang="ar-SA" dirty="0" smtClean="0"/>
              <a:t>المشاركة في مخيم رسل السلام المقام في السويد</a:t>
            </a:r>
          </a:p>
          <a:p>
            <a:r>
              <a:rPr lang="ar-SA" dirty="0" smtClean="0"/>
              <a:t>المشاركة في رحلات دولية </a:t>
            </a:r>
          </a:p>
          <a:p>
            <a:r>
              <a:rPr lang="ar-SA" dirty="0" smtClean="0"/>
              <a:t>المشاركة في زيارات داخلية</a:t>
            </a:r>
          </a:p>
          <a:p>
            <a:r>
              <a:rPr lang="ar-SA" dirty="0" smtClean="0"/>
              <a:t>المشاركة في رحلة الكشاف المسلم</a:t>
            </a:r>
          </a:p>
          <a:p>
            <a:r>
              <a:rPr lang="ar-SA" dirty="0" smtClean="0"/>
              <a:t>المشاركة في فعاليات الجامعة وتنظيمها</a:t>
            </a:r>
          </a:p>
          <a:p>
            <a:r>
              <a:rPr lang="ar-SA" dirty="0" smtClean="0"/>
              <a:t>المشاركة في المخيمات والملتقيات</a:t>
            </a:r>
          </a:p>
          <a:p>
            <a:r>
              <a:rPr lang="ar-SA" dirty="0" smtClean="0"/>
              <a:t>تنظيم زيارات للمرضى في المستشفيات </a:t>
            </a:r>
          </a:p>
          <a:p>
            <a:r>
              <a:rPr lang="ar-SA" dirty="0" smtClean="0"/>
              <a:t>تنظيم لقاءات واجتماعات دورية بين العشائر</a:t>
            </a:r>
            <a:endParaRPr lang="ar-SA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>
                <a:solidFill>
                  <a:schemeClr val="accent2">
                    <a:lumMod val="50000"/>
                  </a:schemeClr>
                </a:solidFill>
                <a:cs typeface="AL-Battar" pitchFamily="2" charset="-78"/>
              </a:rPr>
              <a:t>مشاركات وأنشطة جوالة الجامعة</a:t>
            </a:r>
            <a:endParaRPr lang="ar-SA" dirty="0">
              <a:solidFill>
                <a:schemeClr val="accent2">
                  <a:lumMod val="50000"/>
                </a:schemeClr>
              </a:solidFill>
              <a:cs typeface="AL-Battar" pitchFamily="2" charset="-78"/>
            </a:endParaRPr>
          </a:p>
        </p:txBody>
      </p:sp>
    </p:spTree>
  </p:cSld>
  <p:clrMapOvr>
    <a:masterClrMapping/>
  </p:clrMapOvr>
  <p:transition spd="slow" advTm="500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3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3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3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3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3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3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3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3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3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3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3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3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3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4400" dirty="0" smtClean="0">
                <a:solidFill>
                  <a:schemeClr val="accent6">
                    <a:lumMod val="75000"/>
                  </a:schemeClr>
                </a:solidFill>
                <a:cs typeface="AL-Battar" pitchFamily="2" charset="-78"/>
              </a:rPr>
              <a:t>معالي مدير الجامعة</a:t>
            </a:r>
          </a:p>
          <a:p>
            <a:r>
              <a:rPr lang="ar-SA" sz="4400" dirty="0" smtClean="0">
                <a:solidFill>
                  <a:schemeClr val="accent6">
                    <a:lumMod val="75000"/>
                  </a:schemeClr>
                </a:solidFill>
                <a:cs typeface="AL-Battar" pitchFamily="2" charset="-78"/>
              </a:rPr>
              <a:t>سعادة وكيل الجامعة</a:t>
            </a:r>
          </a:p>
          <a:p>
            <a:r>
              <a:rPr lang="ar-SA" sz="4400" dirty="0" smtClean="0">
                <a:solidFill>
                  <a:schemeClr val="accent6">
                    <a:lumMod val="75000"/>
                  </a:schemeClr>
                </a:solidFill>
                <a:cs typeface="AL-Battar" pitchFamily="2" charset="-78"/>
              </a:rPr>
              <a:t>عميد شؤون الطلاب </a:t>
            </a:r>
          </a:p>
          <a:p>
            <a:r>
              <a:rPr lang="ar-SA" sz="4400" dirty="0" smtClean="0">
                <a:solidFill>
                  <a:schemeClr val="accent6">
                    <a:lumMod val="75000"/>
                  </a:schemeClr>
                </a:solidFill>
                <a:cs typeface="AL-Battar" pitchFamily="2" charset="-78"/>
              </a:rPr>
              <a:t>وكيل العمادة للأنشطة الطلابية </a:t>
            </a:r>
          </a:p>
          <a:p>
            <a:r>
              <a:rPr lang="ar-SA" sz="4400" dirty="0" smtClean="0">
                <a:solidFill>
                  <a:schemeClr val="accent6">
                    <a:lumMod val="75000"/>
                  </a:schemeClr>
                </a:solidFill>
                <a:cs typeface="AL-Battar" pitchFamily="2" charset="-78"/>
              </a:rPr>
              <a:t>مشرف الأنشطة الرياضية والكشفية</a:t>
            </a:r>
            <a:endParaRPr lang="ar-SA" sz="4400" dirty="0">
              <a:solidFill>
                <a:schemeClr val="accent6">
                  <a:lumMod val="75000"/>
                </a:schemeClr>
              </a:solidFill>
              <a:cs typeface="AL-Battar" pitchFamily="2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SA" sz="8000" dirty="0" smtClean="0">
                <a:solidFill>
                  <a:schemeClr val="accent6">
                    <a:lumMod val="60000"/>
                    <a:lumOff val="40000"/>
                  </a:schemeClr>
                </a:solidFill>
                <a:cs typeface="Akhbar MT" pitchFamily="2" charset="-78"/>
              </a:rPr>
              <a:t>المسئولون عن جوالة الجامعة</a:t>
            </a:r>
            <a:endParaRPr lang="ar-SA" sz="8000" dirty="0">
              <a:solidFill>
                <a:schemeClr val="accent6">
                  <a:lumMod val="60000"/>
                  <a:lumOff val="40000"/>
                </a:schemeClr>
              </a:solidFill>
              <a:cs typeface="Akhbar MT" pitchFamily="2" charset="-78"/>
            </a:endParaRPr>
          </a:p>
        </p:txBody>
      </p:sp>
    </p:spTree>
  </p:cSld>
  <p:clrMapOvr>
    <a:masterClrMapping/>
  </p:clrMapOvr>
  <p:transition spd="slow" advTm="5000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3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3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3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4" dur="3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3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3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0" dur="3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3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3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6" dur="3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" dur="3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" dur="3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 descr="جوالة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16" y="1357298"/>
            <a:ext cx="2285984" cy="2590804"/>
          </a:xfrm>
        </p:spPr>
      </p:pic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صور متفرقة لجوالة الجامعة</a:t>
            </a:r>
            <a:endParaRPr lang="ar-SA" dirty="0"/>
          </a:p>
        </p:txBody>
      </p:sp>
      <p:pic>
        <p:nvPicPr>
          <p:cNvPr id="5" name="صورة 4" descr="جوالة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85860"/>
            <a:ext cx="2285984" cy="2571768"/>
          </a:xfrm>
          <a:prstGeom prst="rect">
            <a:avLst/>
          </a:prstGeom>
        </p:spPr>
      </p:pic>
      <p:pic>
        <p:nvPicPr>
          <p:cNvPr id="6" name="صورة 5" descr="جوالة5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7422" y="1357298"/>
            <a:ext cx="4357718" cy="5500702"/>
          </a:xfrm>
          <a:prstGeom prst="rect">
            <a:avLst/>
          </a:prstGeom>
        </p:spPr>
      </p:pic>
      <p:pic>
        <p:nvPicPr>
          <p:cNvPr id="7" name="صورة 6" descr="جوالة1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58016" y="4286232"/>
            <a:ext cx="2285984" cy="2571768"/>
          </a:xfrm>
          <a:prstGeom prst="rect">
            <a:avLst/>
          </a:prstGeom>
        </p:spPr>
      </p:pic>
      <p:pic>
        <p:nvPicPr>
          <p:cNvPr id="8" name="صورة 7" descr="جوالة4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4286232"/>
            <a:ext cx="2285984" cy="2571768"/>
          </a:xfrm>
          <a:prstGeom prst="rect">
            <a:avLst/>
          </a:prstGeom>
        </p:spPr>
      </p:pic>
    </p:spTree>
  </p:cSld>
  <p:clrMapOvr>
    <a:masterClrMapping/>
  </p:clrMapOvr>
  <p:transition spd="slow" advTm="5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4800" b="1" dirty="0" smtClean="0">
                <a:cs typeface="Akhbar MT" pitchFamily="2" charset="-78"/>
              </a:rPr>
              <a:t>مشرف الأنشطة الرياضية والكشفية</a:t>
            </a:r>
          </a:p>
          <a:p>
            <a:pPr algn="ctr"/>
            <a:r>
              <a:rPr lang="ar-SA" sz="4800" b="1" dirty="0" smtClean="0">
                <a:cs typeface="Akhbar MT" pitchFamily="2" charset="-78"/>
              </a:rPr>
              <a:t>ناصر بن راشد الحنو</a:t>
            </a:r>
            <a:endParaRPr lang="ar-SA" sz="4800" b="1" dirty="0">
              <a:cs typeface="Akhbar MT" pitchFamily="2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SA" sz="8800" dirty="0" smtClean="0"/>
              <a:t>إعداد</a:t>
            </a:r>
            <a:endParaRPr lang="ar-SA" sz="8800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3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3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لتقى">
  <a:themeElements>
    <a:clrScheme name="ملتقى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ملتقى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ملتقى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144</TotalTime>
  <Words>159</Words>
  <Application>Microsoft Office PowerPoint</Application>
  <PresentationFormat>عرض على الشاشة (3:4)‏</PresentationFormat>
  <Paragraphs>37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ملتقى</vt:lpstr>
      <vt:lpstr>عمادة شؤون الطلاب بجامعة المجمعة</vt:lpstr>
      <vt:lpstr>النشأة</vt:lpstr>
      <vt:lpstr>عشائر جوالة الجامعة</vt:lpstr>
      <vt:lpstr>مشاركات وأنشطة جوالة الجامعة</vt:lpstr>
      <vt:lpstr>المسئولون عن جوالة الجامعة</vt:lpstr>
      <vt:lpstr>صور متفرقة لجوالة الجامعة</vt:lpstr>
      <vt:lpstr>إعداد</vt:lpstr>
    </vt:vector>
  </TitlesOfParts>
  <Company>edlm83@hotmail.com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عمادة شؤون الطلاب بجامعة المجمعة</dc:title>
  <dc:creator>الأشــ عماد اللحام ــهـب</dc:creator>
  <cp:lastModifiedBy>الأشــ عماد اللحام ــهـب</cp:lastModifiedBy>
  <cp:revision>17</cp:revision>
  <dcterms:created xsi:type="dcterms:W3CDTF">2012-05-28T06:24:38Z</dcterms:created>
  <dcterms:modified xsi:type="dcterms:W3CDTF">2012-05-28T11:18:48Z</dcterms:modified>
</cp:coreProperties>
</file>